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More Sugar" panose="020B0604020202020204" charset="0"/>
      <p:regular r:id="rId21"/>
    </p:embeddedFont>
    <p:embeddedFont>
      <p:font typeface="Quicksand" panose="020B0604020202020204" charset="0"/>
      <p:regular r:id="rId22"/>
    </p:embeddedFont>
    <p:embeddedFont>
      <p:font typeface="Quicksand Bold" panose="020B0604020202020204" charset="0"/>
      <p:regular r:id="rId23"/>
    </p:embeddedFont>
    <p:embeddedFont>
      <p:font typeface="Trocchi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22" autoAdjust="0"/>
  </p:normalViewPr>
  <p:slideViewPr>
    <p:cSldViewPr>
      <p:cViewPr varScale="1">
        <p:scale>
          <a:sx n="52" d="100"/>
          <a:sy n="52" d="100"/>
        </p:scale>
        <p:origin x="75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992403"/>
            <a:ext cx="18288000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CAPACITACIÓN 3 – MICROSOFT WORD INTERMEDIO AVANZADO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25700" y="5296217"/>
            <a:ext cx="803660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“El aprendizaje no tiene edad.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Cada clic que damos juntos es un avance hacia más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independencia, confianza y nuevas oportunidades.”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1B1A17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84433" y="7032942"/>
            <a:ext cx="3983279" cy="566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— Edison Yagual</a:t>
            </a:r>
          </a:p>
        </p:txBody>
      </p:sp>
      <p:sp>
        <p:nvSpPr>
          <p:cNvPr id="5" name="Freeform 5"/>
          <p:cNvSpPr/>
          <p:nvPr/>
        </p:nvSpPr>
        <p:spPr>
          <a:xfrm>
            <a:off x="11930793" y="5940982"/>
            <a:ext cx="6357207" cy="4346018"/>
          </a:xfrm>
          <a:custGeom>
            <a:avLst/>
            <a:gdLst/>
            <a:ahLst/>
            <a:cxnLst/>
            <a:rect l="l" t="t" r="r" b="b"/>
            <a:pathLst>
              <a:path w="6357207" h="4346018">
                <a:moveTo>
                  <a:pt x="0" y="0"/>
                </a:moveTo>
                <a:lnTo>
                  <a:pt x="6357207" y="0"/>
                </a:lnTo>
                <a:lnTo>
                  <a:pt x="6357207" y="4346018"/>
                </a:lnTo>
                <a:lnTo>
                  <a:pt x="0" y="4346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-985510" y="6052542"/>
            <a:ext cx="8658970" cy="9187236"/>
          </a:xfrm>
          <a:custGeom>
            <a:avLst/>
            <a:gdLst/>
            <a:ahLst/>
            <a:cxnLst/>
            <a:rect l="l" t="t" r="r" b="b"/>
            <a:pathLst>
              <a:path w="8658970" h="9187236">
                <a:moveTo>
                  <a:pt x="0" y="0"/>
                </a:moveTo>
                <a:lnTo>
                  <a:pt x="8658970" y="0"/>
                </a:lnTo>
                <a:lnTo>
                  <a:pt x="8658970" y="9187236"/>
                </a:lnTo>
                <a:lnTo>
                  <a:pt x="0" y="9187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>
            <a:off x="16024671" y="-547681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 flipV="1">
            <a:off x="-751281" y="-321195"/>
            <a:ext cx="3959516" cy="2634878"/>
          </a:xfrm>
          <a:custGeom>
            <a:avLst/>
            <a:gdLst/>
            <a:ahLst/>
            <a:cxnLst/>
            <a:rect l="l" t="t" r="r" b="b"/>
            <a:pathLst>
              <a:path w="3959516" h="2634878">
                <a:moveTo>
                  <a:pt x="0" y="2634878"/>
                </a:moveTo>
                <a:lnTo>
                  <a:pt x="3959516" y="2634878"/>
                </a:lnTo>
                <a:lnTo>
                  <a:pt x="3959516" y="0"/>
                </a:lnTo>
                <a:lnTo>
                  <a:pt x="0" y="0"/>
                </a:lnTo>
                <a:lnTo>
                  <a:pt x="0" y="2634878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2284" y="3266559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587628" y="402896"/>
            <a:ext cx="14271372" cy="1380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35"/>
              </a:lnSpc>
            </a:pPr>
            <a:r>
              <a:rPr lang="en-US" sz="8025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MINI ACTIVIDAD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2284" y="1630652"/>
            <a:ext cx="12003432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Cual es su funcion?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510" y="2107655"/>
            <a:ext cx="17701147" cy="6438792"/>
          </a:xfrm>
          <a:custGeom>
            <a:avLst/>
            <a:gdLst/>
            <a:ahLst/>
            <a:cxnLst/>
            <a:rect l="l" t="t" r="r" b="b"/>
            <a:pathLst>
              <a:path w="17701147" h="6438792">
                <a:moveTo>
                  <a:pt x="0" y="0"/>
                </a:moveTo>
                <a:lnTo>
                  <a:pt x="17701147" y="0"/>
                </a:lnTo>
                <a:lnTo>
                  <a:pt x="17701147" y="6438792"/>
                </a:lnTo>
                <a:lnTo>
                  <a:pt x="0" y="6438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3399121" y="4991996"/>
            <a:ext cx="2917465" cy="2657545"/>
          </a:xfrm>
          <a:custGeom>
            <a:avLst/>
            <a:gdLst/>
            <a:ahLst/>
            <a:cxnLst/>
            <a:rect l="l" t="t" r="r" b="b"/>
            <a:pathLst>
              <a:path w="2917465" h="2657545">
                <a:moveTo>
                  <a:pt x="0" y="0"/>
                </a:moveTo>
                <a:lnTo>
                  <a:pt x="2917465" y="0"/>
                </a:lnTo>
                <a:lnTo>
                  <a:pt x="2917465" y="2657546"/>
                </a:lnTo>
                <a:lnTo>
                  <a:pt x="0" y="265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2601175" y="3998279"/>
            <a:ext cx="2917465" cy="2657545"/>
          </a:xfrm>
          <a:custGeom>
            <a:avLst/>
            <a:gdLst/>
            <a:ahLst/>
            <a:cxnLst/>
            <a:rect l="l" t="t" r="r" b="b"/>
            <a:pathLst>
              <a:path w="2917465" h="2657545">
                <a:moveTo>
                  <a:pt x="0" y="0"/>
                </a:moveTo>
                <a:lnTo>
                  <a:pt x="2917465" y="0"/>
                </a:lnTo>
                <a:lnTo>
                  <a:pt x="2917465" y="2657545"/>
                </a:lnTo>
                <a:lnTo>
                  <a:pt x="0" y="2657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3506465">
            <a:off x="12168926" y="4659547"/>
            <a:ext cx="1183810" cy="1326398"/>
          </a:xfrm>
          <a:custGeom>
            <a:avLst/>
            <a:gdLst/>
            <a:ahLst/>
            <a:cxnLst/>
            <a:rect l="l" t="t" r="r" b="b"/>
            <a:pathLst>
              <a:path w="1183810" h="1326398">
                <a:moveTo>
                  <a:pt x="0" y="0"/>
                </a:moveTo>
                <a:lnTo>
                  <a:pt x="1183810" y="0"/>
                </a:lnTo>
                <a:lnTo>
                  <a:pt x="1183810" y="1326397"/>
                </a:lnTo>
                <a:lnTo>
                  <a:pt x="0" y="1326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10658116">
            <a:off x="5537776" y="3623075"/>
            <a:ext cx="843398" cy="944984"/>
          </a:xfrm>
          <a:custGeom>
            <a:avLst/>
            <a:gdLst/>
            <a:ahLst/>
            <a:cxnLst/>
            <a:rect l="l" t="t" r="r" b="b"/>
            <a:pathLst>
              <a:path w="843398" h="944984">
                <a:moveTo>
                  <a:pt x="0" y="0"/>
                </a:moveTo>
                <a:lnTo>
                  <a:pt x="843398" y="0"/>
                </a:lnTo>
                <a:lnTo>
                  <a:pt x="843398" y="944984"/>
                </a:lnTo>
                <a:lnTo>
                  <a:pt x="0" y="94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343011" y="152876"/>
            <a:ext cx="8249463" cy="87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ALINEACION AL CENTRO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99121" y="5656695"/>
            <a:ext cx="2727055" cy="162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3232"/>
              </a:lnSpc>
            </a:pPr>
            <a:r>
              <a:rPr lang="en-US" sz="2308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alinear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96380" y="4423655"/>
            <a:ext cx="2727055" cy="12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</a:pPr>
            <a:r>
              <a:rPr lang="en-US" sz="2308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3232"/>
              </a:lnSpc>
            </a:pPr>
            <a:r>
              <a:rPr lang="en-US" sz="2308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derecho en la opcion de centrar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801" y="2189521"/>
            <a:ext cx="17548075" cy="6426982"/>
          </a:xfrm>
          <a:custGeom>
            <a:avLst/>
            <a:gdLst/>
            <a:ahLst/>
            <a:cxnLst/>
            <a:rect l="l" t="t" r="r" b="b"/>
            <a:pathLst>
              <a:path w="17548075" h="6426982">
                <a:moveTo>
                  <a:pt x="0" y="0"/>
                </a:moveTo>
                <a:lnTo>
                  <a:pt x="17548075" y="0"/>
                </a:lnTo>
                <a:lnTo>
                  <a:pt x="17548075" y="6426983"/>
                </a:lnTo>
                <a:lnTo>
                  <a:pt x="0" y="6426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3022192" y="4315436"/>
            <a:ext cx="2926586" cy="2665854"/>
          </a:xfrm>
          <a:custGeom>
            <a:avLst/>
            <a:gdLst/>
            <a:ahLst/>
            <a:cxnLst/>
            <a:rect l="l" t="t" r="r" b="b"/>
            <a:pathLst>
              <a:path w="2926586" h="2665854">
                <a:moveTo>
                  <a:pt x="0" y="0"/>
                </a:moveTo>
                <a:lnTo>
                  <a:pt x="2926586" y="0"/>
                </a:lnTo>
                <a:lnTo>
                  <a:pt x="2926586" y="2665854"/>
                </a:lnTo>
                <a:lnTo>
                  <a:pt x="0" y="266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2664119" y="5736897"/>
            <a:ext cx="2926586" cy="2665854"/>
          </a:xfrm>
          <a:custGeom>
            <a:avLst/>
            <a:gdLst/>
            <a:ahLst/>
            <a:cxnLst/>
            <a:rect l="l" t="t" r="r" b="b"/>
            <a:pathLst>
              <a:path w="2926586" h="2665854">
                <a:moveTo>
                  <a:pt x="0" y="0"/>
                </a:moveTo>
                <a:lnTo>
                  <a:pt x="2926586" y="0"/>
                </a:lnTo>
                <a:lnTo>
                  <a:pt x="2926586" y="2665854"/>
                </a:lnTo>
                <a:lnTo>
                  <a:pt x="0" y="266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3957341">
            <a:off x="12369262" y="5061948"/>
            <a:ext cx="846035" cy="947938"/>
          </a:xfrm>
          <a:custGeom>
            <a:avLst/>
            <a:gdLst/>
            <a:ahLst/>
            <a:cxnLst/>
            <a:rect l="l" t="t" r="r" b="b"/>
            <a:pathLst>
              <a:path w="846035" h="947938">
                <a:moveTo>
                  <a:pt x="0" y="0"/>
                </a:moveTo>
                <a:lnTo>
                  <a:pt x="846035" y="0"/>
                </a:lnTo>
                <a:lnTo>
                  <a:pt x="846035" y="947938"/>
                </a:lnTo>
                <a:lnTo>
                  <a:pt x="0" y="947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-10800000">
            <a:off x="5948778" y="3745946"/>
            <a:ext cx="846035" cy="947938"/>
          </a:xfrm>
          <a:custGeom>
            <a:avLst/>
            <a:gdLst/>
            <a:ahLst/>
            <a:cxnLst/>
            <a:rect l="l" t="t" r="r" b="b"/>
            <a:pathLst>
              <a:path w="846035" h="947938">
                <a:moveTo>
                  <a:pt x="0" y="0"/>
                </a:moveTo>
                <a:lnTo>
                  <a:pt x="846035" y="0"/>
                </a:lnTo>
                <a:lnTo>
                  <a:pt x="846035" y="947938"/>
                </a:lnTo>
                <a:lnTo>
                  <a:pt x="0" y="947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0" y="152876"/>
            <a:ext cx="8935486" cy="178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ALINEACION A LA DERECHA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4119" y="6067720"/>
            <a:ext cx="2735581" cy="162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alinear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13197" y="4646259"/>
            <a:ext cx="2735581" cy="162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derecho en la opcion “alinear a la derecha”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113" y="1657354"/>
            <a:ext cx="17538571" cy="6423502"/>
          </a:xfrm>
          <a:custGeom>
            <a:avLst/>
            <a:gdLst/>
            <a:ahLst/>
            <a:cxnLst/>
            <a:rect l="l" t="t" r="r" b="b"/>
            <a:pathLst>
              <a:path w="17538571" h="6423502">
                <a:moveTo>
                  <a:pt x="0" y="0"/>
                </a:moveTo>
                <a:lnTo>
                  <a:pt x="17538571" y="0"/>
                </a:lnTo>
                <a:lnTo>
                  <a:pt x="17538571" y="6423502"/>
                </a:lnTo>
                <a:lnTo>
                  <a:pt x="0" y="6423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2424815" y="5732446"/>
            <a:ext cx="2972832" cy="2707980"/>
          </a:xfrm>
          <a:custGeom>
            <a:avLst/>
            <a:gdLst/>
            <a:ahLst/>
            <a:cxnLst/>
            <a:rect l="l" t="t" r="r" b="b"/>
            <a:pathLst>
              <a:path w="2972832" h="2707980">
                <a:moveTo>
                  <a:pt x="0" y="0"/>
                </a:moveTo>
                <a:lnTo>
                  <a:pt x="2972833" y="0"/>
                </a:lnTo>
                <a:lnTo>
                  <a:pt x="2972833" y="2707980"/>
                </a:lnTo>
                <a:lnTo>
                  <a:pt x="0" y="2707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3020196" y="3445207"/>
            <a:ext cx="2778809" cy="2531243"/>
          </a:xfrm>
          <a:custGeom>
            <a:avLst/>
            <a:gdLst/>
            <a:ahLst/>
            <a:cxnLst/>
            <a:rect l="l" t="t" r="r" b="b"/>
            <a:pathLst>
              <a:path w="2778809" h="2531243">
                <a:moveTo>
                  <a:pt x="0" y="0"/>
                </a:moveTo>
                <a:lnTo>
                  <a:pt x="2778809" y="0"/>
                </a:lnTo>
                <a:lnTo>
                  <a:pt x="2778809" y="2531242"/>
                </a:lnTo>
                <a:lnTo>
                  <a:pt x="0" y="2531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4464879">
            <a:off x="12634662" y="4678562"/>
            <a:ext cx="1206276" cy="1351570"/>
          </a:xfrm>
          <a:custGeom>
            <a:avLst/>
            <a:gdLst/>
            <a:ahLst/>
            <a:cxnLst/>
            <a:rect l="l" t="t" r="r" b="b"/>
            <a:pathLst>
              <a:path w="1206276" h="1351570">
                <a:moveTo>
                  <a:pt x="0" y="0"/>
                </a:moveTo>
                <a:lnTo>
                  <a:pt x="1206276" y="0"/>
                </a:lnTo>
                <a:lnTo>
                  <a:pt x="1206276" y="1351570"/>
                </a:lnTo>
                <a:lnTo>
                  <a:pt x="0" y="1351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10648971">
            <a:off x="6075275" y="3188257"/>
            <a:ext cx="859404" cy="962918"/>
          </a:xfrm>
          <a:custGeom>
            <a:avLst/>
            <a:gdLst/>
            <a:ahLst/>
            <a:cxnLst/>
            <a:rect l="l" t="t" r="r" b="b"/>
            <a:pathLst>
              <a:path w="859404" h="962918">
                <a:moveTo>
                  <a:pt x="0" y="0"/>
                </a:moveTo>
                <a:lnTo>
                  <a:pt x="859404" y="0"/>
                </a:lnTo>
                <a:lnTo>
                  <a:pt x="859404" y="962917"/>
                </a:lnTo>
                <a:lnTo>
                  <a:pt x="0" y="96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370112" y="152876"/>
            <a:ext cx="9764487" cy="875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ALINEACION JUSTIFICADO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21827" y="6069249"/>
            <a:ext cx="2778809" cy="162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alinear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0196" y="3651429"/>
            <a:ext cx="2778809" cy="12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derecho en la opcion “Justificar”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29856"/>
            <a:ext cx="16230600" cy="5924169"/>
          </a:xfrm>
          <a:custGeom>
            <a:avLst/>
            <a:gdLst/>
            <a:ahLst/>
            <a:cxnLst/>
            <a:rect l="l" t="t" r="r" b="b"/>
            <a:pathLst>
              <a:path w="16230600" h="5924169">
                <a:moveTo>
                  <a:pt x="0" y="0"/>
                </a:moveTo>
                <a:lnTo>
                  <a:pt x="16230600" y="0"/>
                </a:lnTo>
                <a:lnTo>
                  <a:pt x="16230600" y="5924169"/>
                </a:lnTo>
                <a:lnTo>
                  <a:pt x="0" y="5924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2425768" y="5143500"/>
            <a:ext cx="2751128" cy="2506028"/>
          </a:xfrm>
          <a:custGeom>
            <a:avLst/>
            <a:gdLst/>
            <a:ahLst/>
            <a:cxnLst/>
            <a:rect l="l" t="t" r="r" b="b"/>
            <a:pathLst>
              <a:path w="2751128" h="2506028">
                <a:moveTo>
                  <a:pt x="0" y="0"/>
                </a:moveTo>
                <a:lnTo>
                  <a:pt x="2751128" y="0"/>
                </a:lnTo>
                <a:lnTo>
                  <a:pt x="2751128" y="2506028"/>
                </a:lnTo>
                <a:lnTo>
                  <a:pt x="0" y="2506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2852729" y="4023162"/>
            <a:ext cx="2751128" cy="2506028"/>
          </a:xfrm>
          <a:custGeom>
            <a:avLst/>
            <a:gdLst/>
            <a:ahLst/>
            <a:cxnLst/>
            <a:rect l="l" t="t" r="r" b="b"/>
            <a:pathLst>
              <a:path w="2751128" h="2506028">
                <a:moveTo>
                  <a:pt x="0" y="0"/>
                </a:moveTo>
                <a:lnTo>
                  <a:pt x="2751128" y="0"/>
                </a:lnTo>
                <a:lnTo>
                  <a:pt x="2751128" y="2506027"/>
                </a:lnTo>
                <a:lnTo>
                  <a:pt x="0" y="2506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2992901">
            <a:off x="11418525" y="4518113"/>
            <a:ext cx="1116316" cy="1250774"/>
          </a:xfrm>
          <a:custGeom>
            <a:avLst/>
            <a:gdLst/>
            <a:ahLst/>
            <a:cxnLst/>
            <a:rect l="l" t="t" r="r" b="b"/>
            <a:pathLst>
              <a:path w="1116316" h="1250774">
                <a:moveTo>
                  <a:pt x="0" y="0"/>
                </a:moveTo>
                <a:lnTo>
                  <a:pt x="1116317" y="0"/>
                </a:lnTo>
                <a:lnTo>
                  <a:pt x="1116317" y="1250774"/>
                </a:lnTo>
                <a:lnTo>
                  <a:pt x="0" y="1250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-10800000">
            <a:off x="5603857" y="3780026"/>
            <a:ext cx="795312" cy="891106"/>
          </a:xfrm>
          <a:custGeom>
            <a:avLst/>
            <a:gdLst/>
            <a:ahLst/>
            <a:cxnLst/>
            <a:rect l="l" t="t" r="r" b="b"/>
            <a:pathLst>
              <a:path w="795312" h="891106">
                <a:moveTo>
                  <a:pt x="0" y="0"/>
                </a:moveTo>
                <a:lnTo>
                  <a:pt x="795312" y="0"/>
                </a:lnTo>
                <a:lnTo>
                  <a:pt x="795312" y="891106"/>
                </a:lnTo>
                <a:lnTo>
                  <a:pt x="0" y="891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0" y="152876"/>
            <a:ext cx="8935486" cy="180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142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ALINEACION A LA IZQUIERDA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5545" y="5603359"/>
            <a:ext cx="2571574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alinear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2506" y="4366111"/>
            <a:ext cx="2571574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izquierdo en la opcion de centrar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20354" y="3753359"/>
            <a:ext cx="7613353" cy="6533641"/>
          </a:xfrm>
          <a:custGeom>
            <a:avLst/>
            <a:gdLst/>
            <a:ahLst/>
            <a:cxnLst/>
            <a:rect l="l" t="t" r="r" b="b"/>
            <a:pathLst>
              <a:path w="7613353" h="6533641">
                <a:moveTo>
                  <a:pt x="0" y="0"/>
                </a:moveTo>
                <a:lnTo>
                  <a:pt x="7613353" y="0"/>
                </a:lnTo>
                <a:lnTo>
                  <a:pt x="7613353" y="6533641"/>
                </a:lnTo>
                <a:lnTo>
                  <a:pt x="0" y="653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rot="2057248">
            <a:off x="10738505" y="1273372"/>
            <a:ext cx="2798064" cy="4114800"/>
          </a:xfrm>
          <a:custGeom>
            <a:avLst/>
            <a:gdLst/>
            <a:ahLst/>
            <a:cxnLst/>
            <a:rect l="l" t="t" r="r" b="b"/>
            <a:pathLst>
              <a:path w="2798064" h="4114800">
                <a:moveTo>
                  <a:pt x="0" y="0"/>
                </a:moveTo>
                <a:lnTo>
                  <a:pt x="2798064" y="0"/>
                </a:lnTo>
                <a:lnTo>
                  <a:pt x="2798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TextBox 4"/>
          <p:cNvSpPr txBox="1"/>
          <p:nvPr/>
        </p:nvSpPr>
        <p:spPr>
          <a:xfrm>
            <a:off x="-552807" y="-168055"/>
            <a:ext cx="17812107" cy="349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1"/>
              </a:lnSpc>
            </a:pPr>
            <a:r>
              <a:rPr lang="en-US" sz="1000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LISTAS NUMERADAS Y VIÑETAS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26453"/>
            <a:ext cx="11528213" cy="167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7"/>
              </a:lnSpc>
            </a:pPr>
            <a:r>
              <a:rPr lang="en-US" sz="4790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Sirve para ordenar pasos o instrucciones.</a:t>
            </a:r>
          </a:p>
        </p:txBody>
      </p:sp>
      <p:sp>
        <p:nvSpPr>
          <p:cNvPr id="6" name="Freeform 6"/>
          <p:cNvSpPr/>
          <p:nvPr/>
        </p:nvSpPr>
        <p:spPr>
          <a:xfrm>
            <a:off x="-187420" y="4343080"/>
            <a:ext cx="6797907" cy="5943920"/>
          </a:xfrm>
          <a:custGeom>
            <a:avLst/>
            <a:gdLst/>
            <a:ahLst/>
            <a:cxnLst/>
            <a:rect l="l" t="t" r="r" b="b"/>
            <a:pathLst>
              <a:path w="6797907" h="5943920">
                <a:moveTo>
                  <a:pt x="0" y="0"/>
                </a:moveTo>
                <a:lnTo>
                  <a:pt x="6797908" y="0"/>
                </a:lnTo>
                <a:lnTo>
                  <a:pt x="6797908" y="5943920"/>
                </a:lnTo>
                <a:lnTo>
                  <a:pt x="0" y="5943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 rot="-531637">
            <a:off x="1629825" y="4892244"/>
            <a:ext cx="2530762" cy="119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1"/>
              </a:lnSpc>
            </a:pPr>
            <a:r>
              <a:rPr lang="en-US" sz="1358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Ingredientes:</a:t>
            </a:r>
          </a:p>
          <a:p>
            <a:pPr marL="293194" lvl="1" indent="-146597" algn="l">
              <a:lnSpc>
                <a:spcPts val="1901"/>
              </a:lnSpc>
              <a:buFont typeface="Arial"/>
              <a:buChar char="•"/>
            </a:pPr>
            <a:r>
              <a:rPr lang="en-US" sz="1358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papa</a:t>
            </a:r>
          </a:p>
          <a:p>
            <a:pPr marL="293194" lvl="1" indent="-146597" algn="l">
              <a:lnSpc>
                <a:spcPts val="1901"/>
              </a:lnSpc>
              <a:buFont typeface="Arial"/>
              <a:buChar char="•"/>
            </a:pPr>
            <a:r>
              <a:rPr lang="en-US" sz="1358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cebolla</a:t>
            </a:r>
          </a:p>
          <a:p>
            <a:pPr marL="293194" lvl="1" indent="-146597" algn="l">
              <a:lnSpc>
                <a:spcPts val="1901"/>
              </a:lnSpc>
              <a:buFont typeface="Arial"/>
              <a:buChar char="•"/>
            </a:pPr>
            <a:r>
              <a:rPr lang="en-US" sz="1358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tomate</a:t>
            </a:r>
          </a:p>
          <a:p>
            <a:pPr marL="293194" lvl="1" indent="-146597" algn="l">
              <a:lnSpc>
                <a:spcPts val="1901"/>
              </a:lnSpc>
              <a:buFont typeface="Arial"/>
              <a:buChar char="•"/>
            </a:pPr>
            <a:r>
              <a:rPr lang="en-US" sz="1358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lechuga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9257" y="4562144"/>
            <a:ext cx="13644862" cy="5492057"/>
          </a:xfrm>
          <a:custGeom>
            <a:avLst/>
            <a:gdLst/>
            <a:ahLst/>
            <a:cxnLst/>
            <a:rect l="l" t="t" r="r" b="b"/>
            <a:pathLst>
              <a:path w="13644862" h="5492057">
                <a:moveTo>
                  <a:pt x="0" y="0"/>
                </a:moveTo>
                <a:lnTo>
                  <a:pt x="13644863" y="0"/>
                </a:lnTo>
                <a:lnTo>
                  <a:pt x="13644863" y="5492057"/>
                </a:lnTo>
                <a:lnTo>
                  <a:pt x="0" y="549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rot="1022891">
            <a:off x="15978621" y="5192048"/>
            <a:ext cx="1335207" cy="1963540"/>
          </a:xfrm>
          <a:custGeom>
            <a:avLst/>
            <a:gdLst/>
            <a:ahLst/>
            <a:cxnLst/>
            <a:rect l="l" t="t" r="r" b="b"/>
            <a:pathLst>
              <a:path w="1335207" h="1963540">
                <a:moveTo>
                  <a:pt x="0" y="0"/>
                </a:moveTo>
                <a:lnTo>
                  <a:pt x="1335207" y="0"/>
                </a:lnTo>
                <a:lnTo>
                  <a:pt x="1335207" y="1963540"/>
                </a:lnTo>
                <a:lnTo>
                  <a:pt x="0" y="196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TextBox 4"/>
          <p:cNvSpPr txBox="1"/>
          <p:nvPr/>
        </p:nvSpPr>
        <p:spPr>
          <a:xfrm>
            <a:off x="0" y="121255"/>
            <a:ext cx="11241762" cy="23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ACTIVIDAD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3252" y="2347566"/>
            <a:ext cx="14176873" cy="2214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3"/>
              </a:lnSpc>
            </a:pPr>
            <a:r>
              <a:rPr lang="en-US" sz="6402" b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escribe una lista de las cosas que te gustan hacer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93842" y="4495469"/>
            <a:ext cx="16212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Ejemplo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59748"/>
            <a:ext cx="15786938" cy="7992137"/>
          </a:xfrm>
          <a:custGeom>
            <a:avLst/>
            <a:gdLst/>
            <a:ahLst/>
            <a:cxnLst/>
            <a:rect l="l" t="t" r="r" b="b"/>
            <a:pathLst>
              <a:path w="15786938" h="7992137">
                <a:moveTo>
                  <a:pt x="0" y="0"/>
                </a:moveTo>
                <a:lnTo>
                  <a:pt x="15786938" y="0"/>
                </a:lnTo>
                <a:lnTo>
                  <a:pt x="15786938" y="7992138"/>
                </a:lnTo>
                <a:lnTo>
                  <a:pt x="0" y="7992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2462394" y="4162469"/>
            <a:ext cx="2730208" cy="1893348"/>
          </a:xfrm>
          <a:custGeom>
            <a:avLst/>
            <a:gdLst/>
            <a:ahLst/>
            <a:cxnLst/>
            <a:rect l="l" t="t" r="r" b="b"/>
            <a:pathLst>
              <a:path w="2730208" h="1893348">
                <a:moveTo>
                  <a:pt x="0" y="0"/>
                </a:moveTo>
                <a:lnTo>
                  <a:pt x="2730208" y="0"/>
                </a:lnTo>
                <a:lnTo>
                  <a:pt x="2730208" y="1893348"/>
                </a:lnTo>
                <a:lnTo>
                  <a:pt x="0" y="189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 rot="1403362" flipH="1" flipV="1">
            <a:off x="8714780" y="6974974"/>
            <a:ext cx="1172787" cy="1620431"/>
          </a:xfrm>
          <a:custGeom>
            <a:avLst/>
            <a:gdLst/>
            <a:ahLst/>
            <a:cxnLst/>
            <a:rect l="l" t="t" r="r" b="b"/>
            <a:pathLst>
              <a:path w="1172787" h="1620431">
                <a:moveTo>
                  <a:pt x="1172787" y="1620431"/>
                </a:moveTo>
                <a:lnTo>
                  <a:pt x="0" y="1620431"/>
                </a:lnTo>
                <a:lnTo>
                  <a:pt x="0" y="0"/>
                </a:lnTo>
                <a:lnTo>
                  <a:pt x="1172787" y="0"/>
                </a:lnTo>
                <a:lnTo>
                  <a:pt x="1172787" y="16204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10002386" y="6055817"/>
            <a:ext cx="2730208" cy="1893348"/>
          </a:xfrm>
          <a:custGeom>
            <a:avLst/>
            <a:gdLst/>
            <a:ahLst/>
            <a:cxnLst/>
            <a:rect l="l" t="t" r="r" b="b"/>
            <a:pathLst>
              <a:path w="2730208" h="1893348">
                <a:moveTo>
                  <a:pt x="0" y="0"/>
                </a:moveTo>
                <a:lnTo>
                  <a:pt x="2730208" y="0"/>
                </a:lnTo>
                <a:lnTo>
                  <a:pt x="2730208" y="1893348"/>
                </a:lnTo>
                <a:lnTo>
                  <a:pt x="0" y="189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6014285" flipH="1">
            <a:off x="5121399" y="3555480"/>
            <a:ext cx="878616" cy="1213978"/>
          </a:xfrm>
          <a:custGeom>
            <a:avLst/>
            <a:gdLst/>
            <a:ahLst/>
            <a:cxnLst/>
            <a:rect l="l" t="t" r="r" b="b"/>
            <a:pathLst>
              <a:path w="878616" h="1213978">
                <a:moveTo>
                  <a:pt x="878616" y="0"/>
                </a:moveTo>
                <a:lnTo>
                  <a:pt x="0" y="0"/>
                </a:lnTo>
                <a:lnTo>
                  <a:pt x="0" y="1213978"/>
                </a:lnTo>
                <a:lnTo>
                  <a:pt x="878616" y="1213978"/>
                </a:lnTo>
                <a:lnTo>
                  <a:pt x="878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0" y="226030"/>
            <a:ext cx="18288000" cy="142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1"/>
              </a:lnSpc>
            </a:pPr>
            <a:r>
              <a:rPr lang="en-US" sz="8301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JUGAR CON LA OPCIONES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1019" y="6331563"/>
            <a:ext cx="2571574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enumerar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3647" y="4271705"/>
            <a:ext cx="3027702" cy="162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derecho en la opcion de gusto propio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818" y="3707624"/>
            <a:ext cx="3995606" cy="5324399"/>
          </a:xfrm>
          <a:custGeom>
            <a:avLst/>
            <a:gdLst/>
            <a:ahLst/>
            <a:cxnLst/>
            <a:rect l="l" t="t" r="r" b="b"/>
            <a:pathLst>
              <a:path w="3995606" h="5324399">
                <a:moveTo>
                  <a:pt x="0" y="0"/>
                </a:moveTo>
                <a:lnTo>
                  <a:pt x="3995606" y="0"/>
                </a:lnTo>
                <a:lnTo>
                  <a:pt x="3995606" y="5324398"/>
                </a:lnTo>
                <a:lnTo>
                  <a:pt x="0" y="5324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5766995" y="3707624"/>
            <a:ext cx="5547800" cy="5324399"/>
          </a:xfrm>
          <a:custGeom>
            <a:avLst/>
            <a:gdLst/>
            <a:ahLst/>
            <a:cxnLst/>
            <a:rect l="l" t="t" r="r" b="b"/>
            <a:pathLst>
              <a:path w="5547800" h="5324399">
                <a:moveTo>
                  <a:pt x="0" y="0"/>
                </a:moveTo>
                <a:lnTo>
                  <a:pt x="5547800" y="0"/>
                </a:lnTo>
                <a:lnTo>
                  <a:pt x="5547800" y="5324398"/>
                </a:lnTo>
                <a:lnTo>
                  <a:pt x="0" y="5324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2114908" y="3707624"/>
            <a:ext cx="5144392" cy="5324399"/>
          </a:xfrm>
          <a:custGeom>
            <a:avLst/>
            <a:gdLst/>
            <a:ahLst/>
            <a:cxnLst/>
            <a:rect l="l" t="t" r="r" b="b"/>
            <a:pathLst>
              <a:path w="5144392" h="5324399">
                <a:moveTo>
                  <a:pt x="0" y="0"/>
                </a:moveTo>
                <a:lnTo>
                  <a:pt x="5144392" y="0"/>
                </a:lnTo>
                <a:lnTo>
                  <a:pt x="5144392" y="5324398"/>
                </a:lnTo>
                <a:lnTo>
                  <a:pt x="0" y="5324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965359" y="177036"/>
            <a:ext cx="8908732" cy="23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EJEMPLOS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5484" y="2308305"/>
            <a:ext cx="17110314" cy="6501919"/>
          </a:xfrm>
          <a:custGeom>
            <a:avLst/>
            <a:gdLst/>
            <a:ahLst/>
            <a:cxnLst/>
            <a:rect l="l" t="t" r="r" b="b"/>
            <a:pathLst>
              <a:path w="17110314" h="6501919">
                <a:moveTo>
                  <a:pt x="0" y="0"/>
                </a:moveTo>
                <a:lnTo>
                  <a:pt x="17110314" y="0"/>
                </a:lnTo>
                <a:lnTo>
                  <a:pt x="17110314" y="6501920"/>
                </a:lnTo>
                <a:lnTo>
                  <a:pt x="0" y="650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2462394" y="4162469"/>
            <a:ext cx="2730208" cy="1893348"/>
          </a:xfrm>
          <a:custGeom>
            <a:avLst/>
            <a:gdLst/>
            <a:ahLst/>
            <a:cxnLst/>
            <a:rect l="l" t="t" r="r" b="b"/>
            <a:pathLst>
              <a:path w="2730208" h="1893348">
                <a:moveTo>
                  <a:pt x="0" y="0"/>
                </a:moveTo>
                <a:lnTo>
                  <a:pt x="2730208" y="0"/>
                </a:lnTo>
                <a:lnTo>
                  <a:pt x="2730208" y="1893348"/>
                </a:lnTo>
                <a:lnTo>
                  <a:pt x="0" y="189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 rot="1403362" flipH="1" flipV="1">
            <a:off x="8714780" y="6974974"/>
            <a:ext cx="1172787" cy="1620431"/>
          </a:xfrm>
          <a:custGeom>
            <a:avLst/>
            <a:gdLst/>
            <a:ahLst/>
            <a:cxnLst/>
            <a:rect l="l" t="t" r="r" b="b"/>
            <a:pathLst>
              <a:path w="1172787" h="1620431">
                <a:moveTo>
                  <a:pt x="1172787" y="1620431"/>
                </a:moveTo>
                <a:lnTo>
                  <a:pt x="0" y="1620431"/>
                </a:lnTo>
                <a:lnTo>
                  <a:pt x="0" y="0"/>
                </a:lnTo>
                <a:lnTo>
                  <a:pt x="1172787" y="0"/>
                </a:lnTo>
                <a:lnTo>
                  <a:pt x="1172787" y="16204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10002386" y="6055817"/>
            <a:ext cx="2730208" cy="1893348"/>
          </a:xfrm>
          <a:custGeom>
            <a:avLst/>
            <a:gdLst/>
            <a:ahLst/>
            <a:cxnLst/>
            <a:rect l="l" t="t" r="r" b="b"/>
            <a:pathLst>
              <a:path w="2730208" h="1893348">
                <a:moveTo>
                  <a:pt x="0" y="0"/>
                </a:moveTo>
                <a:lnTo>
                  <a:pt x="2730208" y="0"/>
                </a:lnTo>
                <a:lnTo>
                  <a:pt x="2730208" y="1893348"/>
                </a:lnTo>
                <a:lnTo>
                  <a:pt x="0" y="189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 rot="6607710" flipH="1">
            <a:off x="5474387" y="4502154"/>
            <a:ext cx="878616" cy="1213978"/>
          </a:xfrm>
          <a:custGeom>
            <a:avLst/>
            <a:gdLst/>
            <a:ahLst/>
            <a:cxnLst/>
            <a:rect l="l" t="t" r="r" b="b"/>
            <a:pathLst>
              <a:path w="878616" h="1213978">
                <a:moveTo>
                  <a:pt x="878616" y="0"/>
                </a:moveTo>
                <a:lnTo>
                  <a:pt x="0" y="0"/>
                </a:lnTo>
                <a:lnTo>
                  <a:pt x="0" y="1213978"/>
                </a:lnTo>
                <a:lnTo>
                  <a:pt x="878616" y="1213978"/>
                </a:lnTo>
                <a:lnTo>
                  <a:pt x="878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0" y="226030"/>
            <a:ext cx="18288000" cy="142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1"/>
              </a:lnSpc>
            </a:pPr>
            <a:r>
              <a:rPr lang="en-US" sz="8301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JUGAR CON LAS VIÑETAS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1019" y="6331563"/>
            <a:ext cx="2571574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1: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seleccionar el texto a querer poner viñeta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3647" y="4271705"/>
            <a:ext cx="3027702" cy="162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paso 2: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1B1A17"/>
                </a:solidFill>
                <a:latin typeface="Trocchi"/>
                <a:ea typeface="Trocchi"/>
                <a:cs typeface="Trocchi"/>
                <a:sym typeface="Trocchi"/>
              </a:rPr>
              <a:t>clic derecho en la opcion de gusto propio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8810" y="2230798"/>
            <a:ext cx="11254305" cy="7498181"/>
          </a:xfrm>
          <a:custGeom>
            <a:avLst/>
            <a:gdLst/>
            <a:ahLst/>
            <a:cxnLst/>
            <a:rect l="l" t="t" r="r" b="b"/>
            <a:pathLst>
              <a:path w="11254305" h="7498181">
                <a:moveTo>
                  <a:pt x="0" y="0"/>
                </a:moveTo>
                <a:lnTo>
                  <a:pt x="11254305" y="0"/>
                </a:lnTo>
                <a:lnTo>
                  <a:pt x="11254305" y="7498181"/>
                </a:lnTo>
                <a:lnTo>
                  <a:pt x="0" y="7498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50127" y="468201"/>
            <a:ext cx="17587746" cy="266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3"/>
              </a:lnSpc>
            </a:pPr>
            <a:r>
              <a:rPr lang="en-US" sz="764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PARTES DEL MOUSE Y TRACKPAD</a:t>
            </a:r>
          </a:p>
          <a:p>
            <a:pPr algn="ctr">
              <a:lnSpc>
                <a:spcPts val="10703"/>
              </a:lnSpc>
            </a:pPr>
            <a:endParaRPr lang="en-US" sz="7645">
              <a:solidFill>
                <a:srgbClr val="1B1A17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7035" y="1601622"/>
            <a:ext cx="11953929" cy="7964305"/>
          </a:xfrm>
          <a:custGeom>
            <a:avLst/>
            <a:gdLst/>
            <a:ahLst/>
            <a:cxnLst/>
            <a:rect l="l" t="t" r="r" b="b"/>
            <a:pathLst>
              <a:path w="11953929" h="7964305">
                <a:moveTo>
                  <a:pt x="0" y="0"/>
                </a:moveTo>
                <a:lnTo>
                  <a:pt x="11953930" y="0"/>
                </a:lnTo>
                <a:lnTo>
                  <a:pt x="11953930" y="7964305"/>
                </a:lnTo>
                <a:lnTo>
                  <a:pt x="0" y="796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569833" y="11978"/>
            <a:ext cx="10671930" cy="150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4"/>
              </a:lnSpc>
            </a:pPr>
            <a:r>
              <a:rPr lang="en-US" sz="8696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INSERTAR FORMAS</a:t>
            </a:r>
          </a:p>
        </p:txBody>
      </p:sp>
      <p:sp>
        <p:nvSpPr>
          <p:cNvPr id="4" name="Freeform 4"/>
          <p:cNvSpPr/>
          <p:nvPr/>
        </p:nvSpPr>
        <p:spPr>
          <a:xfrm rot="-1151006">
            <a:off x="12981703" y="6468857"/>
            <a:ext cx="6090741" cy="4163852"/>
          </a:xfrm>
          <a:custGeom>
            <a:avLst/>
            <a:gdLst/>
            <a:ahLst/>
            <a:cxnLst/>
            <a:rect l="l" t="t" r="r" b="b"/>
            <a:pathLst>
              <a:path w="6090741" h="4163852">
                <a:moveTo>
                  <a:pt x="0" y="0"/>
                </a:moveTo>
                <a:lnTo>
                  <a:pt x="6090741" y="0"/>
                </a:lnTo>
                <a:lnTo>
                  <a:pt x="6090741" y="4163852"/>
                </a:lnTo>
                <a:lnTo>
                  <a:pt x="0" y="4163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-2002496" y="7903593"/>
            <a:ext cx="7315200" cy="3022138"/>
          </a:xfrm>
          <a:custGeom>
            <a:avLst/>
            <a:gdLst/>
            <a:ahLst/>
            <a:cxnLst/>
            <a:rect l="l" t="t" r="r" b="b"/>
            <a:pathLst>
              <a:path w="7315200" h="3022138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82965"/>
            <a:ext cx="15089827" cy="7978746"/>
          </a:xfrm>
          <a:custGeom>
            <a:avLst/>
            <a:gdLst/>
            <a:ahLst/>
            <a:cxnLst/>
            <a:rect l="l" t="t" r="r" b="b"/>
            <a:pathLst>
              <a:path w="15089827" h="7978746">
                <a:moveTo>
                  <a:pt x="0" y="0"/>
                </a:moveTo>
                <a:lnTo>
                  <a:pt x="15089827" y="0"/>
                </a:lnTo>
                <a:lnTo>
                  <a:pt x="15089827" y="7978746"/>
                </a:lnTo>
                <a:lnTo>
                  <a:pt x="0" y="797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76814" y="-157646"/>
            <a:ext cx="5893118" cy="23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PASOS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897829" y="952500"/>
            <a:ext cx="15627933" cy="8790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371" y="824173"/>
            <a:ext cx="17300927" cy="8347697"/>
          </a:xfrm>
          <a:custGeom>
            <a:avLst/>
            <a:gdLst/>
            <a:ahLst/>
            <a:cxnLst/>
            <a:rect l="l" t="t" r="r" b="b"/>
            <a:pathLst>
              <a:path w="17300927" h="8347697">
                <a:moveTo>
                  <a:pt x="0" y="0"/>
                </a:moveTo>
                <a:lnTo>
                  <a:pt x="17300926" y="0"/>
                </a:lnTo>
                <a:lnTo>
                  <a:pt x="17300926" y="8347697"/>
                </a:lnTo>
                <a:lnTo>
                  <a:pt x="0" y="83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8348" y="2220152"/>
            <a:ext cx="11881044" cy="7915745"/>
          </a:xfrm>
          <a:custGeom>
            <a:avLst/>
            <a:gdLst/>
            <a:ahLst/>
            <a:cxnLst/>
            <a:rect l="l" t="t" r="r" b="b"/>
            <a:pathLst>
              <a:path w="11881044" h="7915745">
                <a:moveTo>
                  <a:pt x="0" y="0"/>
                </a:moveTo>
                <a:lnTo>
                  <a:pt x="11881044" y="0"/>
                </a:lnTo>
                <a:lnTo>
                  <a:pt x="11881044" y="7915745"/>
                </a:lnTo>
                <a:lnTo>
                  <a:pt x="0" y="7915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1042987" y="-219313"/>
            <a:ext cx="16216312" cy="224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1300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INSERTAR TABLAS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0994" y="2197223"/>
            <a:ext cx="14766012" cy="7844444"/>
          </a:xfrm>
          <a:custGeom>
            <a:avLst/>
            <a:gdLst/>
            <a:ahLst/>
            <a:cxnLst/>
            <a:rect l="l" t="t" r="r" b="b"/>
            <a:pathLst>
              <a:path w="14766012" h="7844444">
                <a:moveTo>
                  <a:pt x="0" y="0"/>
                </a:moveTo>
                <a:lnTo>
                  <a:pt x="14766012" y="0"/>
                </a:lnTo>
                <a:lnTo>
                  <a:pt x="14766012" y="7844445"/>
                </a:lnTo>
                <a:lnTo>
                  <a:pt x="0" y="784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762000" y="-266700"/>
            <a:ext cx="5893118" cy="224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1300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PASOS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6914" y="1437759"/>
            <a:ext cx="9393657" cy="3769429"/>
          </a:xfrm>
          <a:custGeom>
            <a:avLst/>
            <a:gdLst/>
            <a:ahLst/>
            <a:cxnLst/>
            <a:rect l="l" t="t" r="r" b="b"/>
            <a:pathLst>
              <a:path w="9393657" h="3769429">
                <a:moveTo>
                  <a:pt x="0" y="0"/>
                </a:moveTo>
                <a:lnTo>
                  <a:pt x="9393657" y="0"/>
                </a:lnTo>
                <a:lnTo>
                  <a:pt x="9393657" y="3769429"/>
                </a:lnTo>
                <a:lnTo>
                  <a:pt x="0" y="3769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3" name="Freeform 3"/>
          <p:cNvSpPr/>
          <p:nvPr/>
        </p:nvSpPr>
        <p:spPr>
          <a:xfrm>
            <a:off x="2924798" y="3960921"/>
            <a:ext cx="1673436" cy="1636481"/>
          </a:xfrm>
          <a:custGeom>
            <a:avLst/>
            <a:gdLst/>
            <a:ahLst/>
            <a:cxnLst/>
            <a:rect l="l" t="t" r="r" b="b"/>
            <a:pathLst>
              <a:path w="1673436" h="1636481">
                <a:moveTo>
                  <a:pt x="0" y="0"/>
                </a:moveTo>
                <a:lnTo>
                  <a:pt x="1673436" y="0"/>
                </a:lnTo>
                <a:lnTo>
                  <a:pt x="1673436" y="1636481"/>
                </a:lnTo>
                <a:lnTo>
                  <a:pt x="0" y="1636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4" name="Freeform 4"/>
          <p:cNvSpPr/>
          <p:nvPr/>
        </p:nvSpPr>
        <p:spPr>
          <a:xfrm rot="-2373989">
            <a:off x="4324119" y="4427711"/>
            <a:ext cx="1960387" cy="1917095"/>
          </a:xfrm>
          <a:custGeom>
            <a:avLst/>
            <a:gdLst/>
            <a:ahLst/>
            <a:cxnLst/>
            <a:rect l="l" t="t" r="r" b="b"/>
            <a:pathLst>
              <a:path w="1960387" h="1917095">
                <a:moveTo>
                  <a:pt x="0" y="0"/>
                </a:moveTo>
                <a:lnTo>
                  <a:pt x="1960387" y="0"/>
                </a:lnTo>
                <a:lnTo>
                  <a:pt x="1960387" y="1917095"/>
                </a:lnTo>
                <a:lnTo>
                  <a:pt x="0" y="1917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5" name="Freeform 5"/>
          <p:cNvSpPr/>
          <p:nvPr/>
        </p:nvSpPr>
        <p:spPr>
          <a:xfrm rot="1568201" flipH="1">
            <a:off x="6092747" y="4177164"/>
            <a:ext cx="1537616" cy="1503660"/>
          </a:xfrm>
          <a:custGeom>
            <a:avLst/>
            <a:gdLst/>
            <a:ahLst/>
            <a:cxnLst/>
            <a:rect l="l" t="t" r="r" b="b"/>
            <a:pathLst>
              <a:path w="1537616" h="1503660">
                <a:moveTo>
                  <a:pt x="1537616" y="0"/>
                </a:moveTo>
                <a:lnTo>
                  <a:pt x="0" y="0"/>
                </a:lnTo>
                <a:lnTo>
                  <a:pt x="0" y="1503661"/>
                </a:lnTo>
                <a:lnTo>
                  <a:pt x="1537616" y="1503661"/>
                </a:lnTo>
                <a:lnTo>
                  <a:pt x="15376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6" name="Freeform 6"/>
          <p:cNvSpPr/>
          <p:nvPr/>
        </p:nvSpPr>
        <p:spPr>
          <a:xfrm rot="-891972" flipH="1">
            <a:off x="7767212" y="3628309"/>
            <a:ext cx="2012021" cy="1967589"/>
          </a:xfrm>
          <a:custGeom>
            <a:avLst/>
            <a:gdLst/>
            <a:ahLst/>
            <a:cxnLst/>
            <a:rect l="l" t="t" r="r" b="b"/>
            <a:pathLst>
              <a:path w="2012021" h="1967589">
                <a:moveTo>
                  <a:pt x="2012021" y="0"/>
                </a:moveTo>
                <a:lnTo>
                  <a:pt x="0" y="0"/>
                </a:lnTo>
                <a:lnTo>
                  <a:pt x="0" y="1967589"/>
                </a:lnTo>
                <a:lnTo>
                  <a:pt x="2012021" y="1967589"/>
                </a:lnTo>
                <a:lnTo>
                  <a:pt x="20120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7" name="Freeform 7"/>
          <p:cNvSpPr/>
          <p:nvPr/>
        </p:nvSpPr>
        <p:spPr>
          <a:xfrm rot="1231575">
            <a:off x="-53851" y="6792477"/>
            <a:ext cx="2535478" cy="3648170"/>
          </a:xfrm>
          <a:custGeom>
            <a:avLst/>
            <a:gdLst/>
            <a:ahLst/>
            <a:cxnLst/>
            <a:rect l="l" t="t" r="r" b="b"/>
            <a:pathLst>
              <a:path w="2535478" h="3648170">
                <a:moveTo>
                  <a:pt x="0" y="0"/>
                </a:moveTo>
                <a:lnTo>
                  <a:pt x="2535478" y="0"/>
                </a:lnTo>
                <a:lnTo>
                  <a:pt x="2535478" y="3648170"/>
                </a:lnTo>
                <a:lnTo>
                  <a:pt x="0" y="364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0" y="5476555"/>
            <a:ext cx="378856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s-EC" sz="2499" b="1" noProof="0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Alinear  hacia la izquierda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9055" y="6834158"/>
            <a:ext cx="35322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s-EC" sz="2499" b="1" noProof="0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Alinear  hacia el centro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98973" y="5894992"/>
            <a:ext cx="37991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s-EC" sz="2499" b="1" noProof="0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Alinear  hacia la derecha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97964" y="5095495"/>
            <a:ext cx="14352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s-EC" sz="2499" b="1" noProof="0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Justificar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9997964" y="3987412"/>
            <a:ext cx="8290036" cy="9258300"/>
          </a:xfrm>
          <a:custGeom>
            <a:avLst/>
            <a:gdLst/>
            <a:ahLst/>
            <a:cxnLst/>
            <a:rect l="l" t="t" r="r" b="b"/>
            <a:pathLst>
              <a:path w="8290036" h="9258300">
                <a:moveTo>
                  <a:pt x="8290036" y="0"/>
                </a:moveTo>
                <a:lnTo>
                  <a:pt x="0" y="0"/>
                </a:lnTo>
                <a:lnTo>
                  <a:pt x="0" y="9258300"/>
                </a:lnTo>
                <a:lnTo>
                  <a:pt x="8290036" y="9258300"/>
                </a:lnTo>
                <a:lnTo>
                  <a:pt x="829003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13" name="Freeform 13"/>
          <p:cNvSpPr/>
          <p:nvPr/>
        </p:nvSpPr>
        <p:spPr>
          <a:xfrm>
            <a:off x="-581705" y="-462855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999"/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14" name="Freeform 14"/>
          <p:cNvSpPr/>
          <p:nvPr/>
        </p:nvSpPr>
        <p:spPr>
          <a:xfrm rot="5484741">
            <a:off x="4063138" y="7346986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15" name="Freeform 15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16" name="Freeform 16"/>
          <p:cNvSpPr/>
          <p:nvPr/>
        </p:nvSpPr>
        <p:spPr>
          <a:xfrm>
            <a:off x="-3241382" y="646376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s-EC" noProof="0" dirty="0"/>
          </a:p>
        </p:txBody>
      </p:sp>
      <p:sp>
        <p:nvSpPr>
          <p:cNvPr id="17" name="TextBox 17"/>
          <p:cNvSpPr txBox="1"/>
          <p:nvPr/>
        </p:nvSpPr>
        <p:spPr>
          <a:xfrm>
            <a:off x="1048638" y="485527"/>
            <a:ext cx="8095362" cy="87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s-EC" sz="5142" noProof="0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TIPOS DE ALINEACIONES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242</Words>
  <Application>Microsoft Office PowerPoint</Application>
  <PresentationFormat>Personalizado</PresentationFormat>
  <Paragraphs>58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More Sugar</vt:lpstr>
      <vt:lpstr>Quicksand</vt:lpstr>
      <vt:lpstr>Trocchi</vt:lpstr>
      <vt:lpstr>Quicksand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texto del párrafo</dc:title>
  <dc:creator>Isaí</dc:creator>
  <cp:lastModifiedBy>Edison P. YAGUAL c.</cp:lastModifiedBy>
  <cp:revision>3</cp:revision>
  <dcterms:created xsi:type="dcterms:W3CDTF">2006-08-16T00:00:00Z</dcterms:created>
  <dcterms:modified xsi:type="dcterms:W3CDTF">2025-12-05T02:38:21Z</dcterms:modified>
  <dc:identifier>DAG6jkxNzqg</dc:identifier>
</cp:coreProperties>
</file>